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1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54A57-D560-7B54-AE1C-8C28E98AF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395E14D-5554-874D-FFC8-2FA87DC407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86583CC-56C4-6140-03AE-58184E293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5E5813-FB51-02F6-9279-3C781C64C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3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9A0E0-45E9-8DD8-8D38-D10EBB9BD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FD72CD0-FC8E-7058-204A-C9A2CC41C5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5E9C46BA-BA3E-D1AD-74A4-A18450B5D8DF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E621D85F-5092-7CE5-96DE-7948854AB14A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l’organisation des anniversaires employés </a:t>
            </a:r>
          </a:p>
          <a:p>
            <a:r>
              <a:rPr lang="fr-FR" sz="1100" dirty="0">
                <a:solidFill>
                  <a:schemeClr val="tx1"/>
                </a:solidFill>
              </a:rPr>
              <a:t>Créer automatiquement les rappels d’anniversaire et organiser les célébrations internes sans charge RH. HUBI détecte les anniversaires, informe les équipes et peut organiser un moment collectif.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C81B5DA7-CF57-2C49-8C5D-9779F7BB355F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Détection des anniversaires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lit le SIRH et détecte les anniversaires à venir.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Aucun oubli.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Birthday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 dirty="0" err="1">
                <a:solidFill>
                  <a:schemeClr val="tx1"/>
                </a:solidFill>
              </a:rPr>
              <a:t>Detect</a:t>
            </a:r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B8C016AA-7DED-2A78-3809-39F7C0961011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36BC58FD-2F00-118C-34AE-932D0603F2AE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Notification au manager ou RH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informe le manager et propose d’organiser un moment.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Initiative facilitée.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/>
          </a:p>
          <a:p>
            <a:br>
              <a:rPr lang="fr-FR" sz="1050" dirty="0"/>
            </a:br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Notify</a:t>
            </a:r>
            <a:endParaRPr lang="fr-FR" sz="900" b="1">
              <a:solidFill>
                <a:schemeClr val="tx1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FCE9347-84E6-BD07-4147-79D3E628B04A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84841D1-E5E7-15E3-C009-E93DCDDD4EB9}"/>
              </a:ext>
            </a:extLst>
          </p:cNvPr>
          <p:cNvSpPr/>
          <p:nvPr/>
        </p:nvSpPr>
        <p:spPr>
          <a:xfrm>
            <a:off x="7851277" y="1625484"/>
            <a:ext cx="2089801" cy="241181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Proposition de date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propose une date selon les agendas.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Organisation simple.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Schedule </a:t>
            </a:r>
            <a:endParaRPr lang="fr-FR" sz="900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bg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6C1BD49F-4321-EE70-86F1-F22E1CB6709B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14203354-7D6A-1554-F772-EB84841E3475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Organisation logistique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réserve salle ou commande gâteau.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Aucun oubli. 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r>
              <a:rPr lang="fr-FR" sz="1050" dirty="0">
                <a:solidFill>
                  <a:schemeClr val="tx1"/>
                </a:solidFill>
              </a:rPr>
              <a:t> </a:t>
            </a:r>
            <a:endParaRPr lang="fr-FR" sz="105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Logistics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15FCC1B-8790-FB3B-E782-D5FBD2301CF8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6B9C6E61-B4FF-8B8B-0E3B-E972ACC30938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Rappel automatique</a:t>
            </a:r>
            <a:endParaRPr lang="fr-FR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envoie rappel le jour J.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Participation maximale. </a:t>
            </a: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Reminder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0DF8D54-9C0E-8127-A3D1-169137961E27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43ECD55A-D604-9AF9-05BB-8A2C7CFBD5FD}"/>
              </a:ext>
            </a:extLst>
          </p:cNvPr>
          <p:cNvSpPr/>
          <p:nvPr/>
        </p:nvSpPr>
        <p:spPr>
          <a:xfrm>
            <a:off x="-46193" y="-1657"/>
            <a:ext cx="2913993" cy="6892143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16E91579-6F97-B40C-0AF4-ECED2639CA57}"/>
              </a:ext>
            </a:extLst>
          </p:cNvPr>
          <p:cNvSpPr txBox="1"/>
          <p:nvPr/>
        </p:nvSpPr>
        <p:spPr>
          <a:xfrm>
            <a:off x="-6737" y="924350"/>
            <a:ext cx="2857064" cy="995144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2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bg1"/>
                </a:solidFill>
              </a:rPr>
              <a:t>• Améliorer la vie d’entreprise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Automatiser événements internes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Réduire charge RH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Renforcer engagement</a:t>
            </a:r>
            <a:endParaRPr lang="fr-FR" sz="105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6EE1B341-CC46-BE29-6FE7-67C46F56CB63}"/>
              </a:ext>
            </a:extLst>
          </p:cNvPr>
          <p:cNvSpPr txBox="1"/>
          <p:nvPr/>
        </p:nvSpPr>
        <p:spPr>
          <a:xfrm>
            <a:off x="-29862" y="3261814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EFBED"/>
                </a:solidFill>
              </a:rPr>
              <a:t>KPI impactés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Nombre événements internes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Satisfaction employés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Temps RH organisation</a:t>
            </a:r>
            <a:br>
              <a:rPr lang="fr-FR" sz="1200" dirty="0">
                <a:solidFill>
                  <a:schemeClr val="bg1"/>
                </a:solidFill>
              </a:rPr>
            </a:br>
            <a:r>
              <a:rPr lang="fr-FR" sz="1200" dirty="0">
                <a:solidFill>
                  <a:schemeClr val="bg1"/>
                </a:solidFill>
              </a:rPr>
              <a:t>• Participation équipes </a:t>
            </a:r>
            <a:r>
              <a:rPr lang="fr-FR" sz="1200" dirty="0"/>
              <a:t>employés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3DE78EE9-E9B6-5AC5-7636-03CA49809A94}"/>
              </a:ext>
            </a:extLst>
          </p:cNvPr>
          <p:cNvSpPr/>
          <p:nvPr/>
        </p:nvSpPr>
        <p:spPr>
          <a:xfrm>
            <a:off x="49148" y="112927"/>
            <a:ext cx="2419731" cy="56692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RH / Vie d’entreprise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C5A20EE-1E5A-3987-1C0E-187B8ADE9C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CADB4F-19BE-3AB5-5C54-E1EB6CB148D8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Invitation des collègues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envoie les invitations.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Communication rapide.</a:t>
            </a: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dirty="0"/>
            </a:br>
            <a:r>
              <a:rPr lang="fr-FR" sz="900" b="1">
                <a:solidFill>
                  <a:schemeClr val="tx1"/>
                </a:solidFill>
              </a:rPr>
              <a:t>Agent HUBI Invite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D4E0F5-C916-ED11-A512-105895033DEE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238A75-676D-FFF5-6899-7136215003B4}"/>
              </a:ext>
            </a:extLst>
          </p:cNvPr>
          <p:cNvSpPr/>
          <p:nvPr/>
        </p:nvSpPr>
        <p:spPr>
          <a:xfrm>
            <a:off x="10237769" y="383719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>
                <a:solidFill>
                  <a:schemeClr val="bg1"/>
                </a:solidFill>
              </a:rPr>
              <a:t>Workflow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1" name="Image 1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7E869E2-5BE8-0A66-2311-1602626E9F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1261" y="3720472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34140AF-5940-A000-59FB-7C2861A2F58F}"/>
              </a:ext>
            </a:extLst>
          </p:cNvPr>
          <p:cNvSpPr/>
          <p:nvPr/>
        </p:nvSpPr>
        <p:spPr>
          <a:xfrm>
            <a:off x="10229748" y="634577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6F42CAD-E0A8-FB35-A773-04D816C800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03240" y="6229056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52BD591-A7B9-D64A-78A6-EB922C121248}"/>
              </a:ext>
            </a:extLst>
          </p:cNvPr>
          <p:cNvSpPr/>
          <p:nvPr/>
        </p:nvSpPr>
        <p:spPr>
          <a:xfrm>
            <a:off x="8064064" y="636583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B23F3C8-E2CA-CF1A-7AD8-F678AB9189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7556" y="6249109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6FE512C-D5D0-F4DA-162E-A7F51E31AD81}"/>
              </a:ext>
            </a:extLst>
          </p:cNvPr>
          <p:cNvSpPr/>
          <p:nvPr/>
        </p:nvSpPr>
        <p:spPr>
          <a:xfrm>
            <a:off x="3592327" y="382917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F3660BE-DC44-9F19-9F43-46BD844C68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65819" y="3712451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D7494EC-4370-05D0-4DB5-7E8B3E2104EA}"/>
              </a:ext>
            </a:extLst>
          </p:cNvPr>
          <p:cNvSpPr/>
          <p:nvPr/>
        </p:nvSpPr>
        <p:spPr>
          <a:xfrm>
            <a:off x="8062058" y="3817140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>
                <a:solidFill>
                  <a:schemeClr val="bg1"/>
                </a:solidFill>
              </a:rPr>
              <a:t>Agent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67875551-7454-9C91-CFCE-E72AFEA4C7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5550" y="3700419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AF2FEEEC-FC16-EC8A-2CD0-27F69DA1F206}"/>
              </a:ext>
            </a:extLst>
          </p:cNvPr>
          <p:cNvSpPr/>
          <p:nvPr/>
        </p:nvSpPr>
        <p:spPr>
          <a:xfrm>
            <a:off x="5776058" y="383719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>
                <a:solidFill>
                  <a:schemeClr val="bg1"/>
                </a:solidFill>
              </a:rPr>
              <a:t>Agent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7660B21-56D7-8543-C123-69AD14BE11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49550" y="3720471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34631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231</Words>
  <Application>Microsoft Office PowerPoint</Application>
  <PresentationFormat>Grand écran</PresentationFormat>
  <Paragraphs>68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2026-05-11T13:05:28Z</dcterms:modified>
</cp:coreProperties>
</file>