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E1331-86F5-8D34-8B6A-477EE4F0B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0DF28E8-F7A2-B0EB-B713-37EF2181EF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3F72E5C-D2DD-7E2E-C828-DA8A53303F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F66548-2DA3-2309-DE4D-30927DAEEE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17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FA5D7-90AD-85C7-3834-F7904C866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9A6F80D3-AB2D-6B37-ABE2-D9304C0195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E2E55A29-8134-39AF-ABBA-315D12EC2BFE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9DDB409C-EE4E-5482-C45D-5F2E1655EE67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Automatiser la reconnaissance de facture et la saisie comptable</a:t>
            </a:r>
          </a:p>
          <a:p>
            <a:r>
              <a:rPr lang="fr-FR" sz="1100" dirty="0">
                <a:solidFill>
                  <a:schemeClr val="tx1"/>
                </a:solidFill>
              </a:rPr>
              <a:t>Automatiser le traitement des factures fournisseurs depuis la réception jusqu’à l’écriture comptable. Réduire la saisie manuelle, sécuriser les données et accélérer la comptabilisation grâce à un agent HUBI qui lit les factures, vérifie les règles comptables et alimente automatiquement l’ERP.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CB1354A2-A62C-4CAD-184F-553F85C22C3B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Réception des factures multi-canaux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Les factures arrivent par email, PDF, EDI ou portail fournisseur. HUBI centralise les documents et les prépare pour analyse.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Point d’entrée unique pour toutes les factures.</a:t>
            </a:r>
          </a:p>
          <a:p>
            <a:br>
              <a:rPr lang="fr-FR" sz="900" dirty="0"/>
            </a:br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Invoice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Intake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1418506A-043A-978A-CA32-5E65405F2BAB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C7B701F8-25D1-BDB5-D5A9-5AE845D0872E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Reconnaissance automatique </a:t>
            </a:r>
            <a:r>
              <a:rPr lang="fr-FR" sz="1050" b="1" dirty="0">
                <a:solidFill>
                  <a:schemeClr val="tx1"/>
                </a:solidFill>
              </a:rPr>
              <a:t>des factures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lit les factures (PDF, scan, image) et extrait les informations : fournisseur, montant, TVA, date, numéro, lignes, centre de coût.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Suppression de la saisie </a:t>
            </a:r>
            <a:r>
              <a:rPr lang="fr-FR" sz="900">
                <a:solidFill>
                  <a:schemeClr val="tx1"/>
                </a:solidFill>
              </a:rPr>
              <a:t>comptable manuelle.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OCR </a:t>
            </a:r>
            <a:r>
              <a:rPr lang="fr-FR" sz="900" b="1" dirty="0" err="1">
                <a:solidFill>
                  <a:schemeClr val="tx1"/>
                </a:solidFill>
              </a:rPr>
              <a:t>Invoice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6F1928FF-F249-9B67-C8E5-09F4067C03F4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379B62F-3000-ED91-F3F8-C05D25E017FE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Contrôle de cohérence </a:t>
            </a:r>
            <a:r>
              <a:rPr lang="fr-FR" sz="1050" b="1" dirty="0">
                <a:solidFill>
                  <a:schemeClr val="tx1"/>
                </a:solidFill>
              </a:rPr>
              <a:t>comptable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vérifie TVA, doublons, montants, fournisseurs référencés, correspondance avec commande si existante.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Réduction des erreurs avant comptabilisation. 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Accounting</a:t>
            </a:r>
            <a:r>
              <a:rPr lang="fr-FR" sz="900" b="1" dirty="0">
                <a:solidFill>
                  <a:schemeClr val="tx1"/>
                </a:solidFill>
              </a:rPr>
              <a:t> Check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57F4F931-0352-953B-534D-3597F5DE5305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132431C2-D95D-F663-4271-62E4DC6531B4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Validation et intégration dans l’ERP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Après contrôle, HUBI enregistre automatiquement l’écriture comptable dans l’ERP.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Cycle facture → compta accéléré.</a:t>
            </a:r>
          </a:p>
          <a:p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tx1"/>
                </a:solidFill>
              </a:rPr>
              <a:t>Agent HUBI</a:t>
            </a:r>
            <a:r>
              <a:rPr lang="fr-FR" sz="900" dirty="0">
                <a:solidFill>
                  <a:schemeClr val="tx1"/>
                </a:solidFill>
              </a:rPr>
              <a:t> </a:t>
            </a:r>
            <a:r>
              <a:rPr lang="fr-FR" sz="900" b="1">
                <a:solidFill>
                  <a:schemeClr val="tx1"/>
                </a:solidFill>
              </a:rPr>
              <a:t>ERP Sync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6AFDEA15-52DE-9161-EEB3-225D4FC4436B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C33019CD-0A44-F8B2-A0B4-B72E6E05DB17}"/>
              </a:ext>
            </a:extLst>
          </p:cNvPr>
          <p:cNvSpPr/>
          <p:nvPr/>
        </p:nvSpPr>
        <p:spPr>
          <a:xfrm>
            <a:off x="-34784" y="-51283"/>
            <a:ext cx="3072870" cy="6957082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C7B7C29C-936A-E553-FD5F-31ED3BBB4C77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Réduire la saisie comptable manuelle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Accélérer le traitement des factures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Fiabiliser les écritures comptables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Diminuer les erreurs de TVA </a:t>
            </a:r>
            <a:r>
              <a:rPr lang="fr-FR" sz="1000" dirty="0"/>
              <a:t>/ comptes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34CECC1A-2FF1-D28A-C841-1399C7F0F663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  <a:endParaRPr lang="fr-FR" sz="1000" b="1" dirty="0">
              <a:solidFill>
                <a:schemeClr val="bg1"/>
              </a:solidFill>
            </a:endParaRPr>
          </a:p>
          <a:p>
            <a:endParaRPr lang="fr-FR" sz="1000" b="1" dirty="0">
              <a:solidFill>
                <a:schemeClr val="bg1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Temps de traitement facture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% factures saisies automatiquement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Nombre d’erreurs comptables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Coût traitement par facture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AA83A34A-B1ED-65EE-EFA5-5599B9D36641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Finance &amp; Comptabilité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09944AF-200F-8306-5E6D-41B610D055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FCF34C6-FF6F-3B25-FAA0-3580FAE01524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Proposition d’écriture comptable automatique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détermine le compte comptable, la TVA, le centre analytique et prépare l’écriture.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Comptabilisation rapide et </a:t>
            </a:r>
            <a:r>
              <a:rPr lang="fr-FR" sz="900">
                <a:solidFill>
                  <a:schemeClr val="tx1"/>
                </a:solidFill>
              </a:rPr>
              <a:t>homogène.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</a:t>
            </a:r>
            <a:r>
              <a:rPr lang="fr-FR" sz="900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Posting</a:t>
            </a:r>
            <a:br>
              <a:rPr lang="fr-FR" sz="900" dirty="0"/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6DCF6B-8710-C548-A941-EDA1F00C7E34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0E3DDF-439B-C561-6984-517D45165F63}"/>
              </a:ext>
            </a:extLst>
          </p:cNvPr>
          <p:cNvSpPr/>
          <p:nvPr/>
        </p:nvSpPr>
        <p:spPr>
          <a:xfrm>
            <a:off x="8064242" y="380047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9" name="Image 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23347E0-421C-5A76-D719-FA935117A2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7733" y="3683756"/>
            <a:ext cx="262889" cy="305919"/>
          </a:xfrm>
          <a:prstGeom prst="rect">
            <a:avLst/>
          </a:prstGeom>
          <a:noFill/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402B325-0D02-E4DC-92B1-9B0B71CF083F}"/>
              </a:ext>
            </a:extLst>
          </p:cNvPr>
          <p:cNvSpPr/>
          <p:nvPr/>
        </p:nvSpPr>
        <p:spPr>
          <a:xfrm>
            <a:off x="10197842" y="381220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94E27BE-A33F-56DC-F0E3-9D2715BDAA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71333" y="3695479"/>
            <a:ext cx="262889" cy="305919"/>
          </a:xfrm>
          <a:prstGeom prst="rect">
            <a:avLst/>
          </a:prstGeom>
          <a:noFill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C1B41B5-626F-59EA-2A53-B2DAF99F1ED1}"/>
              </a:ext>
            </a:extLst>
          </p:cNvPr>
          <p:cNvSpPr/>
          <p:nvPr/>
        </p:nvSpPr>
        <p:spPr>
          <a:xfrm>
            <a:off x="5766518" y="382392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DE50EEE-EE95-7B5C-5DAC-3D7678CF04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40009" y="3707201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6D9C8B7-BC87-B0D0-E6FC-EF35D4334EB0}"/>
              </a:ext>
            </a:extLst>
          </p:cNvPr>
          <p:cNvSpPr/>
          <p:nvPr/>
        </p:nvSpPr>
        <p:spPr>
          <a:xfrm>
            <a:off x="3562578" y="381219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C4B0185-4CE6-BFC5-DF0D-A803EF998D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36069" y="3695476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4CF7EC5-E2F1-C705-6C81-BC64DEA2968A}"/>
              </a:ext>
            </a:extLst>
          </p:cNvPr>
          <p:cNvSpPr/>
          <p:nvPr/>
        </p:nvSpPr>
        <p:spPr>
          <a:xfrm>
            <a:off x="10197840" y="634438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E448864-2BAC-AAB6-EAEF-D4C512C43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71331" y="6227660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27070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324</Words>
  <Application>Microsoft Office PowerPoint</Application>
  <PresentationFormat>Grand écran</PresentationFormat>
  <Paragraphs>69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1612</cp:revision>
  <dcterms:created xsi:type="dcterms:W3CDTF">2026-02-27T09:02:55Z</dcterms:created>
  <dcterms:modified xsi:type="dcterms:W3CDTF">2026-05-11T13:17:03Z</dcterms:modified>
</cp:coreProperties>
</file>