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2D369-49D3-F84F-0B92-6BC25F765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98F38B3-F35A-3C31-90E8-4EFD5B76D7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2DEA52D-5FC0-7D3C-0CD7-29D69939D4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500275-E3F6-2584-50F2-F2CC1118F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98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ED428-A6C0-1C02-1752-CF9121D9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8C6EC5C-8962-3DFF-DCC1-A7B7955DCD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41E363E3-430B-0A55-652A-E600B16770B1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0D333858-5C96-3193-8B65-903BD8C8B28A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Optimiser la planification transport &amp; livraison dernier km</a:t>
            </a:r>
          </a:p>
          <a:p>
            <a:r>
              <a:rPr lang="fr-FR" sz="1100" dirty="0">
                <a:solidFill>
                  <a:schemeClr val="tx1"/>
                </a:solidFill>
              </a:rPr>
              <a:t>Optimiser la planification des tournées de livraison en tenant compte des contraintes clients, trafic et capacités. HUBI génère les tournées optimales et ajuste en temps réel.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C5AE30BD-CCD0-B760-361E-F55DF51F3B6F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Collecte commandes à livrer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récupère les ordres depuis ERP / OMS.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Vision globale des livraisons.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900" b="1" dirty="0">
                <a:solidFill>
                  <a:schemeClr val="tx1"/>
                </a:solidFill>
              </a:rPr>
              <a:t>Agent HUBI Delivery </a:t>
            </a:r>
            <a:r>
              <a:rPr lang="fr-FR" sz="900" b="1" dirty="0" err="1">
                <a:solidFill>
                  <a:schemeClr val="tx1"/>
                </a:solidFill>
              </a:rPr>
              <a:t>Intake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A9578677-A598-3F12-5325-A3E82FAE400E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361D45A5-A601-A05A-147C-2E347D299019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Analyse contraintes livraison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analyse adresses, horaires, </a:t>
            </a:r>
            <a:r>
              <a:rPr lang="fr-FR" sz="1050" dirty="0">
                <a:solidFill>
                  <a:schemeClr val="tx1"/>
                </a:solidFill>
              </a:rPr>
              <a:t>volumes, priorités.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Bénéfice : Planification réaliste.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/>
          </a:p>
          <a:p>
            <a:endParaRPr lang="fr-FR" sz="1050" b="1" dirty="0">
              <a:solidFill>
                <a:srgbClr val="FFFFFF"/>
              </a:solidFill>
            </a:endParaRPr>
          </a:p>
          <a:p>
            <a:br>
              <a:rPr lang="fr-FR" sz="1050" b="1" dirty="0">
                <a:solidFill>
                  <a:srgbClr val="5EFBED"/>
                </a:solidFill>
              </a:rPr>
            </a:br>
            <a:r>
              <a:rPr lang="fr-FR" sz="1050" b="1" dirty="0">
                <a:solidFill>
                  <a:schemeClr val="tx1"/>
                </a:solidFill>
              </a:rPr>
              <a:t>Agent HUBI </a:t>
            </a:r>
            <a:r>
              <a:rPr lang="fr-FR" sz="1050" b="1" dirty="0" err="1">
                <a:solidFill>
                  <a:schemeClr val="tx1"/>
                </a:solidFill>
              </a:rPr>
              <a:t>Constraints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FEAD051-BDBD-B576-DB2F-9F87A7A27978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00BCE3C-59EE-DD0F-8BF0-EE0B19BAD6AD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Optimisation des tournées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calcule les routes optimales.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Moins de km, moins </a:t>
            </a:r>
            <a:r>
              <a:rPr lang="fr-FR" sz="1050">
                <a:solidFill>
                  <a:schemeClr val="tx1"/>
                </a:solidFill>
              </a:rPr>
              <a:t>de temps.</a:t>
            </a:r>
            <a:endParaRPr lang="fr-FR" sz="1050" b="1">
              <a:solidFill>
                <a:schemeClr val="tx1"/>
              </a:solidFill>
            </a:endParaRPr>
          </a:p>
          <a:p>
            <a:br>
              <a:rPr lang="fr-FR" sz="1050" dirty="0"/>
            </a:br>
            <a:endParaRPr lang="fr-FR" sz="105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Routing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0474D6AC-9206-880A-12E8-B21AF4F80F20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CC745095-DFB6-156E-9C28-68A6439FBDF5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temps réel livraison</a:t>
            </a:r>
          </a:p>
          <a:p>
            <a:endParaRPr lang="fr-FR" sz="1050" dirty="0"/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suit GPS et ETA.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Visibilité client. 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Tracking</a:t>
            </a:r>
            <a:br>
              <a:rPr lang="fr-FR" sz="900" dirty="0"/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5B07D0CD-AF98-43C3-235B-381BA298D34E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3C9C6427-94B4-44FA-D8E2-F7898FF7BBE2}"/>
              </a:ext>
            </a:extLst>
          </p:cNvPr>
          <p:cNvSpPr/>
          <p:nvPr/>
        </p:nvSpPr>
        <p:spPr>
          <a:xfrm>
            <a:off x="-34784" y="-51283"/>
            <a:ext cx="3072870" cy="6957082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6C2DDE7F-2116-F301-F904-21F9B0AB47BC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dirty="0">
              <a:solidFill>
                <a:schemeClr val="bg1"/>
              </a:solidFill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Réduction coûts transport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Livraison plus rapide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Moins retards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Satisfaction client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706CA680-949D-182D-8F11-388ECB182D80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Coût / livraison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Km parcourus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Taux livraison à l’heure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Taux remplissage camion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7FCDEC0D-A1CF-717F-F2C5-438D8A0E7A67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Transport &amp; Logistique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A0D8AFF-A10D-4AC5-ECB5-4175C05495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E315407-8B04-12D2-6ADF-50B021246F6C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Affectation véhicules &amp; chauffeurs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assigne ressources disponibles.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Utilisation optimale flotte.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>
                <a:solidFill>
                  <a:schemeClr val="tx1"/>
                </a:solidFill>
              </a:rPr>
              <a:t>Agent HUBI Fleet Planner</a:t>
            </a:r>
            <a:br>
              <a:rPr lang="fr-FR" sz="900" b="1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D49E56-5CBD-1E76-75C2-DA147A4F4DB8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2EBA32-B66D-C570-B2F0-B18702E9071B}"/>
              </a:ext>
            </a:extLst>
          </p:cNvPr>
          <p:cNvSpPr/>
          <p:nvPr/>
        </p:nvSpPr>
        <p:spPr>
          <a:xfrm>
            <a:off x="7891829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Replanification automatique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adapte en cas retard / </a:t>
            </a:r>
            <a:r>
              <a:rPr lang="fr-FR" sz="1050" dirty="0">
                <a:solidFill>
                  <a:schemeClr val="tx1"/>
                </a:solidFill>
              </a:rPr>
              <a:t>incident.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Continuité livraison.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dirty="0"/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Replan</a:t>
            </a:r>
            <a:br>
              <a:rPr lang="fr-FR" sz="900" dirty="0"/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EA792C-6AD6-58F0-A20E-90A3BDB11A73}"/>
              </a:ext>
            </a:extLst>
          </p:cNvPr>
          <p:cNvSpPr/>
          <p:nvPr/>
        </p:nvSpPr>
        <p:spPr>
          <a:xfrm>
            <a:off x="7922385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7DF501-F075-6225-526D-6AB76FBF7A9A}"/>
              </a:ext>
            </a:extLst>
          </p:cNvPr>
          <p:cNvSpPr/>
          <p:nvPr/>
        </p:nvSpPr>
        <p:spPr>
          <a:xfrm>
            <a:off x="5672763" y="4243053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Notification clients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informe ETA, retard, livraison.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Satisfaction client.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Customer </a:t>
            </a:r>
            <a:r>
              <a:rPr lang="fr-FR" sz="900" b="1" dirty="0" err="1">
                <a:solidFill>
                  <a:schemeClr val="tx1"/>
                </a:solidFill>
              </a:rPr>
              <a:t>Comms</a:t>
            </a:r>
            <a:endParaRPr lang="fr-FR" sz="900" dirty="0" err="1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19F5B6-EF8C-FB7F-F37F-68BF462564B1}"/>
              </a:ext>
            </a:extLst>
          </p:cNvPr>
          <p:cNvSpPr/>
          <p:nvPr/>
        </p:nvSpPr>
        <p:spPr>
          <a:xfrm>
            <a:off x="5703319" y="4300223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7E617C-7496-2CC0-C335-99D73080D2A8}"/>
              </a:ext>
            </a:extLst>
          </p:cNvPr>
          <p:cNvSpPr/>
          <p:nvPr/>
        </p:nvSpPr>
        <p:spPr>
          <a:xfrm>
            <a:off x="5883595" y="6437399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80FF3EF-0F7D-0B02-5A18-097DE9FDCE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757086" y="6320677"/>
            <a:ext cx="262889" cy="30591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D4DE3EF-26D2-4341-E179-8FCB4F2D3612}"/>
              </a:ext>
            </a:extLst>
          </p:cNvPr>
          <p:cNvSpPr/>
          <p:nvPr/>
        </p:nvSpPr>
        <p:spPr>
          <a:xfrm>
            <a:off x="8099257" y="640223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66C51B5-70E0-95F5-5DD0-9891056B98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72748" y="6285508"/>
            <a:ext cx="262889" cy="305919"/>
          </a:xfrm>
          <a:prstGeom prst="rect">
            <a:avLst/>
          </a:prstGeom>
          <a:noFill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A4B64495-027D-503C-7F1E-AF83E0F1F8DC}"/>
              </a:ext>
            </a:extLst>
          </p:cNvPr>
          <p:cNvSpPr/>
          <p:nvPr/>
        </p:nvSpPr>
        <p:spPr>
          <a:xfrm>
            <a:off x="5813257" y="379970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1" name="Image 2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6FC22BD-E268-614F-5731-EA2218D29E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748" y="3682985"/>
            <a:ext cx="262889" cy="305919"/>
          </a:xfrm>
          <a:prstGeom prst="rect">
            <a:avLst/>
          </a:prstGeom>
          <a:noFill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DFD2935-5B1B-301E-2502-BE46388A629D}"/>
              </a:ext>
            </a:extLst>
          </p:cNvPr>
          <p:cNvSpPr/>
          <p:nvPr/>
        </p:nvSpPr>
        <p:spPr>
          <a:xfrm>
            <a:off x="8028918" y="381143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85E7AB9-63E0-44F3-8767-C5D0657C5B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02409" y="3694708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FE721B5-5560-3BAE-FD07-7D9B9B1341F5}"/>
              </a:ext>
            </a:extLst>
          </p:cNvPr>
          <p:cNvSpPr/>
          <p:nvPr/>
        </p:nvSpPr>
        <p:spPr>
          <a:xfrm>
            <a:off x="10244579" y="634361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C5D3E7E-AB7B-9C46-77AA-DA98570228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8070" y="6226892"/>
            <a:ext cx="262889" cy="305919"/>
          </a:xfrm>
          <a:prstGeom prst="rect">
            <a:avLst/>
          </a:prstGeom>
          <a:noFill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7150F485-224D-C4F6-5A67-06A6C5E38685}"/>
              </a:ext>
            </a:extLst>
          </p:cNvPr>
          <p:cNvSpPr/>
          <p:nvPr/>
        </p:nvSpPr>
        <p:spPr>
          <a:xfrm>
            <a:off x="10174240" y="383487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9" name="Image 2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3F36F28-B062-894A-13FF-A904862B69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47731" y="3718153"/>
            <a:ext cx="262889" cy="305919"/>
          </a:xfrm>
          <a:prstGeom prst="rect">
            <a:avLst/>
          </a:prstGeom>
          <a:noFill/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95DEC45-1B96-1DC8-6990-E0896BEA14B4}"/>
              </a:ext>
            </a:extLst>
          </p:cNvPr>
          <p:cNvSpPr/>
          <p:nvPr/>
        </p:nvSpPr>
        <p:spPr>
          <a:xfrm>
            <a:off x="3597594" y="3799705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31" name="Image 3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1B7FEE2-EF2A-BE9E-86B7-FDA85B451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71085" y="3682984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38579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271</Words>
  <Application>Microsoft Office PowerPoint</Application>
  <PresentationFormat>Grand écran</PresentationFormat>
  <Paragraphs>85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2026-05-11T13:18:46Z</dcterms:modified>
</cp:coreProperties>
</file>